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4</dc:creator>
  <cp:lastModifiedBy>4</cp:lastModifiedBy>
  <cp:revision>1</cp:revision>
  <dcterms:created xsi:type="dcterms:W3CDTF">2017-04-24T07:57:36Z</dcterms:created>
  <dcterms:modified xsi:type="dcterms:W3CDTF">2017-04-24T08:06:10Z</dcterms:modified>
</cp:coreProperties>
</file>